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8" d="100"/>
          <a:sy n="28" d="100"/>
        </p:scale>
        <p:origin x="1670" y="43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6A06-4EE0-459B-A94F-86F28C80FD48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574C-CF61-4066-8572-8B634466A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92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6A06-4EE0-459B-A94F-86F28C80FD48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574C-CF61-4066-8572-8B634466A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44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6A06-4EE0-459B-A94F-86F28C80FD48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574C-CF61-4066-8572-8B634466A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40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6A06-4EE0-459B-A94F-86F28C80FD48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574C-CF61-4066-8572-8B634466A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29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6A06-4EE0-459B-A94F-86F28C80FD48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574C-CF61-4066-8572-8B634466A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26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6A06-4EE0-459B-A94F-86F28C80FD48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574C-CF61-4066-8572-8B634466A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4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6A06-4EE0-459B-A94F-86F28C80FD48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574C-CF61-4066-8572-8B634466A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55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6A06-4EE0-459B-A94F-86F28C80FD48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574C-CF61-4066-8572-8B634466A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53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6A06-4EE0-459B-A94F-86F28C80FD48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574C-CF61-4066-8572-8B634466A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53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6A06-4EE0-459B-A94F-86F28C80FD48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574C-CF61-4066-8572-8B634466A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066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6A06-4EE0-459B-A94F-86F28C80FD48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574C-CF61-4066-8572-8B634466A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16A06-4EE0-459B-A94F-86F28C80FD48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F574C-CF61-4066-8572-8B634466A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10" Type="http://schemas.openxmlformats.org/officeDocument/2006/relationships/image" Target="../media/image7.png"/><Relationship Id="rId4" Type="http://schemas.openxmlformats.org/officeDocument/2006/relationships/image" Target="../media/image3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343400"/>
            <a:ext cx="6569996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John\Desktop\Castle Hills\July 4th\flag ima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87592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781981" y="228600"/>
            <a:ext cx="19688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>
                <a:latin typeface="Imprint MT Shadow" panose="04020605060303030202" pitchFamily="82" charset="0"/>
              </a:rPr>
              <a:t>July 4</a:t>
            </a:r>
            <a:r>
              <a:rPr lang="en-US" b="1" i="1" baseline="30000" dirty="0" smtClean="0">
                <a:latin typeface="Imprint MT Shadow" panose="04020605060303030202" pitchFamily="82" charset="0"/>
              </a:rPr>
              <a:t>th</a:t>
            </a:r>
            <a:r>
              <a:rPr lang="en-US" b="1" i="1" dirty="0" smtClean="0">
                <a:latin typeface="Imprint MT Shadow" panose="04020605060303030202" pitchFamily="82" charset="0"/>
              </a:rPr>
              <a:t>, 2016</a:t>
            </a:r>
          </a:p>
          <a:p>
            <a:pPr algn="ctr"/>
            <a:r>
              <a:rPr lang="en-US" b="1" i="1" dirty="0" smtClean="0">
                <a:latin typeface="Imprint MT Shadow" panose="04020605060303030202" pitchFamily="82" charset="0"/>
              </a:rPr>
              <a:t>8:30AM – 1:00PM</a:t>
            </a:r>
          </a:p>
          <a:p>
            <a:pPr algn="ctr"/>
            <a:r>
              <a:rPr lang="en-US" b="1" i="1" dirty="0" smtClean="0">
                <a:latin typeface="Imprint MT Shadow" panose="04020605060303030202" pitchFamily="82" charset="0"/>
              </a:rPr>
              <a:t>At</a:t>
            </a:r>
          </a:p>
          <a:p>
            <a:pPr algn="ctr"/>
            <a:r>
              <a:rPr lang="en-US" b="1" i="1" dirty="0" smtClean="0">
                <a:latin typeface="Imprint MT Shadow" panose="04020605060303030202" pitchFamily="82" charset="0"/>
              </a:rPr>
              <a:t>The Commons</a:t>
            </a:r>
            <a:endParaRPr lang="en-US" b="1" i="1" dirty="0">
              <a:latin typeface="Imprint MT Shadow" panose="04020605060303030202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71800" y="5713189"/>
            <a:ext cx="831693" cy="535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Hot Dogs</a:t>
            </a:r>
          </a:p>
          <a:p>
            <a:r>
              <a:rPr lang="en-US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11:00AM</a:t>
            </a:r>
            <a:endParaRPr lang="en-US" dirty="0">
              <a:solidFill>
                <a:schemeClr val="bg1"/>
              </a:solidFill>
              <a:latin typeface="Modern No. 20" panose="02070704070505020303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52400" y="3886200"/>
            <a:ext cx="1950720" cy="1950720"/>
            <a:chOff x="647018" y="4565062"/>
            <a:chExt cx="1950720" cy="1950720"/>
          </a:xfrm>
        </p:grpSpPr>
        <p:pic>
          <p:nvPicPr>
            <p:cNvPr id="1033" name="Picture 9" descr="C:\Users\John\AppData\Local\Microsoft\Windows\INetCache\IE\3VEA1ZFG\5217232786_b179eabe9c_z[1]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DDB"/>
                </a:clrFrom>
                <a:clrTo>
                  <a:srgbClr val="FFFDDB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257457">
              <a:off x="647018" y="4565062"/>
              <a:ext cx="1950720" cy="1950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 rot="20349769">
              <a:off x="1200658" y="5134570"/>
              <a:ext cx="92845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latin typeface="Modern No. 20" panose="02070704070505020303" pitchFamily="18" charset="0"/>
                </a:rPr>
                <a:t>Bike</a:t>
              </a:r>
            </a:p>
            <a:p>
              <a:pPr algn="ctr"/>
              <a:r>
                <a:rPr lang="en-US" dirty="0" smtClean="0">
                  <a:latin typeface="Modern No. 20" panose="02070704070505020303" pitchFamily="18" charset="0"/>
                </a:rPr>
                <a:t>Clinic</a:t>
              </a:r>
            </a:p>
            <a:p>
              <a:pPr algn="ctr"/>
              <a:r>
                <a:rPr lang="en-US" dirty="0" smtClean="0">
                  <a:latin typeface="Modern No. 20" panose="02070704070505020303" pitchFamily="18" charset="0"/>
                </a:rPr>
                <a:t>8:30AM</a:t>
              </a:r>
              <a:endParaRPr lang="en-US" dirty="0">
                <a:latin typeface="Modern No. 20" panose="02070704070505020303" pitchFamily="18" charset="0"/>
              </a:endParaRPr>
            </a:p>
          </p:txBody>
        </p:sp>
      </p:grpSp>
      <p:pic>
        <p:nvPicPr>
          <p:cNvPr id="1032" name="Picture 8" descr="C:\Users\John\AppData\Local\Microsoft\Windows\INetCache\IE\3VEA1ZFG\stars-red-and-blue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11600">
            <a:off x="2189477" y="3937056"/>
            <a:ext cx="2534923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 rot="648708">
            <a:off x="2928589" y="5026151"/>
            <a:ext cx="10567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Hot Dogs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Modern No. 20" panose="02070704070505020303" pitchFamily="18" charset="0"/>
              </a:rPr>
              <a:t>11:00AM</a:t>
            </a:r>
            <a:endParaRPr lang="en-US" dirty="0">
              <a:solidFill>
                <a:schemeClr val="bg1"/>
              </a:solidFill>
              <a:latin typeface="Modern No. 20" panose="020707040705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4239" y="2776926"/>
            <a:ext cx="27302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tx2"/>
                </a:solidFill>
                <a:latin typeface="Modern No. 20" panose="02070704070505020303" pitchFamily="18" charset="0"/>
              </a:rPr>
              <a:t>Stars are shining </a:t>
            </a:r>
          </a:p>
          <a:p>
            <a:pPr algn="ctr"/>
            <a:r>
              <a:rPr lang="en-US" i="1" dirty="0">
                <a:solidFill>
                  <a:schemeClr val="tx2"/>
                </a:solidFill>
                <a:latin typeface="Modern No. 20" panose="02070704070505020303" pitchFamily="18" charset="0"/>
              </a:rPr>
              <a:t>a</a:t>
            </a:r>
            <a:r>
              <a:rPr lang="en-US" i="1" dirty="0" smtClean="0">
                <a:solidFill>
                  <a:schemeClr val="tx2"/>
                </a:solidFill>
                <a:latin typeface="Modern No. 20" panose="02070704070505020303" pitchFamily="18" charset="0"/>
              </a:rPr>
              <a:t>nd stripes are flying</a:t>
            </a:r>
          </a:p>
          <a:p>
            <a:pPr algn="ctr"/>
            <a:r>
              <a:rPr lang="en-US" i="1" dirty="0">
                <a:solidFill>
                  <a:schemeClr val="tx2"/>
                </a:solidFill>
                <a:latin typeface="Modern No. 20" panose="02070704070505020303" pitchFamily="18" charset="0"/>
              </a:rPr>
              <a:t>d</a:t>
            </a:r>
            <a:r>
              <a:rPr lang="en-US" i="1" dirty="0" smtClean="0">
                <a:solidFill>
                  <a:schemeClr val="tx2"/>
                </a:solidFill>
                <a:latin typeface="Modern No. 20" panose="02070704070505020303" pitchFamily="18" charset="0"/>
              </a:rPr>
              <a:t>uring our </a:t>
            </a:r>
          </a:p>
          <a:p>
            <a:pPr algn="ctr"/>
            <a:r>
              <a:rPr lang="en-US" i="1" dirty="0" smtClean="0">
                <a:solidFill>
                  <a:schemeClr val="tx2"/>
                </a:solidFill>
                <a:latin typeface="Modern No. 20" panose="02070704070505020303" pitchFamily="18" charset="0"/>
              </a:rPr>
              <a:t>Fourth of July Celebration!</a:t>
            </a:r>
            <a:endParaRPr lang="en-US" i="1" dirty="0">
              <a:solidFill>
                <a:schemeClr val="tx2"/>
              </a:solidFill>
              <a:latin typeface="Modern No. 20" panose="02070704070505020303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343401" y="3534396"/>
            <a:ext cx="2317460" cy="3275206"/>
            <a:chOff x="4343401" y="4351998"/>
            <a:chExt cx="2317460" cy="3275206"/>
          </a:xfrm>
        </p:grpSpPr>
        <p:grpSp>
          <p:nvGrpSpPr>
            <p:cNvPr id="16" name="Group 15"/>
            <p:cNvGrpSpPr/>
            <p:nvPr/>
          </p:nvGrpSpPr>
          <p:grpSpPr>
            <a:xfrm>
              <a:off x="4572224" y="4351998"/>
              <a:ext cx="1866900" cy="1781124"/>
              <a:chOff x="4343400" y="3648164"/>
              <a:chExt cx="1866900" cy="1781124"/>
            </a:xfrm>
          </p:grpSpPr>
          <p:pic>
            <p:nvPicPr>
              <p:cNvPr id="1029" name="Picture 5" descr="C:\Users\John\AppData\Local\Microsoft\Windows\INetCache\IE\3VEA1ZFG\SimpleStar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duotone>
                  <a:prstClr val="black"/>
                  <a:schemeClr val="tx2">
                    <a:lumMod val="50000"/>
                    <a:tint val="45000"/>
                    <a:satMod val="400000"/>
                  </a:scheme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colorTemperature colorTemp="15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75763">
                <a:off x="4343400" y="3648164"/>
                <a:ext cx="1866900" cy="178112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7" name="TextBox 26"/>
              <p:cNvSpPr txBox="1"/>
              <p:nvPr/>
            </p:nvSpPr>
            <p:spPr>
              <a:xfrm rot="1033238">
                <a:off x="4799767" y="4310628"/>
                <a:ext cx="90601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tx2">
                        <a:lumMod val="50000"/>
                      </a:schemeClr>
                    </a:solidFill>
                    <a:latin typeface="Modern No. 20" panose="02070704070505020303" pitchFamily="18" charset="0"/>
                  </a:rPr>
                  <a:t>Parade</a:t>
                </a:r>
              </a:p>
              <a:p>
                <a:pPr algn="ctr"/>
                <a:r>
                  <a:rPr lang="en-US" dirty="0" smtClean="0">
                    <a:solidFill>
                      <a:schemeClr val="tx2">
                        <a:lumMod val="50000"/>
                      </a:schemeClr>
                    </a:solidFill>
                    <a:latin typeface="Modern No. 20" panose="02070704070505020303" pitchFamily="18" charset="0"/>
                  </a:rPr>
                  <a:t>9:15AM</a:t>
                </a:r>
                <a:endParaRPr lang="en-US" dirty="0">
                  <a:solidFill>
                    <a:schemeClr val="tx2">
                      <a:lumMod val="50000"/>
                    </a:schemeClr>
                  </a:solidFill>
                  <a:latin typeface="Modern No. 20" panose="02070704070505020303" pitchFamily="18" charset="0"/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4343401" y="6149876"/>
              <a:ext cx="231746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Modern No. 20" panose="02070704070505020303" pitchFamily="18" charset="0"/>
                </a:rPr>
                <a:t>Decorate your wheels for the Parade</a:t>
              </a:r>
            </a:p>
            <a:p>
              <a:pPr algn="r"/>
              <a:r>
                <a:rPr lang="en-US" b="1" dirty="0" smtClean="0">
                  <a:latin typeface="Bradley Hand ITC" panose="03070402050302030203" pitchFamily="66" charset="0"/>
                </a:rPr>
                <a:t>Golf Carts, Bicycles</a:t>
              </a:r>
            </a:p>
            <a:p>
              <a:pPr algn="r"/>
              <a:r>
                <a:rPr lang="en-US" b="1" dirty="0" smtClean="0">
                  <a:latin typeface="Bradley Hand ITC" panose="03070402050302030203" pitchFamily="66" charset="0"/>
                </a:rPr>
                <a:t>Tricycles, Wagons and Strollers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124200" y="1501676"/>
            <a:ext cx="35219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i="1" dirty="0" smtClean="0">
                <a:solidFill>
                  <a:schemeClr val="tx2"/>
                </a:solidFill>
                <a:latin typeface="Imprint MT Shadow" panose="04020605060303030202" pitchFamily="82" charset="0"/>
              </a:rPr>
              <a:t>Castle Hills</a:t>
            </a:r>
          </a:p>
          <a:p>
            <a:pPr algn="r"/>
            <a:r>
              <a:rPr lang="en-US" sz="4800" b="1" i="1" dirty="0" smtClean="0">
                <a:solidFill>
                  <a:schemeClr val="tx2"/>
                </a:solidFill>
                <a:latin typeface="Imprint MT Shadow" panose="04020605060303030202" pitchFamily="82" charset="0"/>
              </a:rPr>
              <a:t>4</a:t>
            </a:r>
            <a:r>
              <a:rPr lang="en-US" sz="4800" b="1" i="1" baseline="30000" dirty="0" smtClean="0">
                <a:solidFill>
                  <a:schemeClr val="tx2"/>
                </a:solidFill>
                <a:latin typeface="Imprint MT Shadow" panose="04020605060303030202" pitchFamily="82" charset="0"/>
              </a:rPr>
              <a:t>th</a:t>
            </a:r>
            <a:r>
              <a:rPr lang="en-US" sz="4800" b="1" i="1" dirty="0" smtClean="0">
                <a:solidFill>
                  <a:schemeClr val="tx2"/>
                </a:solidFill>
                <a:latin typeface="Imprint MT Shadow" panose="04020605060303030202" pitchFamily="82" charset="0"/>
              </a:rPr>
              <a:t> of July </a:t>
            </a:r>
          </a:p>
          <a:p>
            <a:pPr algn="r"/>
            <a:r>
              <a:rPr lang="en-US" sz="4800" b="1" i="1" dirty="0" smtClean="0">
                <a:solidFill>
                  <a:srgbClr val="FF0000"/>
                </a:solidFill>
                <a:latin typeface="Bradley Hand ITC" panose="03070402050302030203" pitchFamily="66" charset="0"/>
              </a:rPr>
              <a:t>Celebration</a:t>
            </a:r>
            <a:endParaRPr lang="en-US" sz="4800" b="1" i="1" dirty="0">
              <a:solidFill>
                <a:srgbClr val="FF0000"/>
              </a:solidFill>
              <a:latin typeface="Bradley Hand ITC" panose="03070402050302030203" pitchFamily="66" charset="0"/>
            </a:endParaRPr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51797">
            <a:off x="806011" y="5288188"/>
            <a:ext cx="2650928" cy="2777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399263" y="8622268"/>
            <a:ext cx="615393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For More Information Call Diane </a:t>
            </a:r>
            <a:r>
              <a:rPr lang="en-US" dirty="0" err="1" smtClean="0"/>
              <a:t>Pfeil</a:t>
            </a:r>
            <a:r>
              <a:rPr lang="en-US" dirty="0" smtClean="0"/>
              <a:t> @ 210.342.2341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99263" y="7626676"/>
            <a:ext cx="33340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Broadway" panose="04040905080B02020502" pitchFamily="82" charset="0"/>
              </a:rPr>
              <a:t>No Charge</a:t>
            </a:r>
          </a:p>
          <a:p>
            <a:pPr algn="ctr"/>
            <a:r>
              <a:rPr lang="en-US" sz="2400" dirty="0" smtClean="0">
                <a:latin typeface="Broadway" panose="04040905080B02020502" pitchFamily="82" charset="0"/>
              </a:rPr>
              <a:t>Free as in Freedom</a:t>
            </a:r>
            <a:endParaRPr lang="en-US" sz="2400" dirty="0">
              <a:latin typeface="Broadway" panose="04040905080B02020502" pitchFamily="82" charset="0"/>
            </a:endParaRPr>
          </a:p>
        </p:txBody>
      </p:sp>
      <p:pic>
        <p:nvPicPr>
          <p:cNvPr id="1026" name="Picture 2" descr="C:\Users\John\AppData\Local\Microsoft\Windows\INetCache\IE\3VEA1ZFG\SimpleStar[1].png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2584" y="6286673"/>
            <a:ext cx="2083801" cy="1988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60334" y="7010400"/>
            <a:ext cx="15751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Modern No. 20" panose="02070704070505020303" pitchFamily="18" charset="0"/>
              </a:rPr>
              <a:t>Flag Ceremony</a:t>
            </a:r>
          </a:p>
          <a:p>
            <a:pPr algn="ctr"/>
            <a:r>
              <a:rPr lang="en-US" dirty="0" smtClean="0">
                <a:latin typeface="Modern No. 20" panose="02070704070505020303" pitchFamily="18" charset="0"/>
              </a:rPr>
              <a:t>10:00AM</a:t>
            </a:r>
            <a:endParaRPr lang="en-US" dirty="0">
              <a:latin typeface="Modern No. 20" panose="0207070407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29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73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Bradley Hand ITC</vt:lpstr>
      <vt:lpstr>Broadway</vt:lpstr>
      <vt:lpstr>Calibri</vt:lpstr>
      <vt:lpstr>Imprint MT Shadow</vt:lpstr>
      <vt:lpstr>Modern No. 20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Kenny</dc:creator>
  <cp:lastModifiedBy>Kym Buntyn</cp:lastModifiedBy>
  <cp:revision>13</cp:revision>
  <dcterms:created xsi:type="dcterms:W3CDTF">2016-05-25T21:38:58Z</dcterms:created>
  <dcterms:modified xsi:type="dcterms:W3CDTF">2016-06-06T22:37:27Z</dcterms:modified>
</cp:coreProperties>
</file>